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05-Mar-24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07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05-Mar-24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63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05-Mar-24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65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05-Mar-24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4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05-Mar-24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85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05-Mar-24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94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05-Mar-24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532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05-Mar-24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063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05-Mar-24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809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05-Mar-24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81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05-Mar-24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8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70CF1-6AB4-45A0-B7F7-E1636E927FD1}" type="datetimeFigureOut">
              <a:rPr lang="en-US" smtClean="0"/>
              <a:t>05-Mar-24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2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04746" y="2942896"/>
            <a:ext cx="4044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dirty="0" smtClean="0">
                <a:cs typeface="B Titr" panose="00000700000000000000" pitchFamily="2" charset="-78"/>
              </a:rPr>
              <a:t>عنوان مقاله : ...</a:t>
            </a:r>
            <a:endParaRPr lang="en-US" sz="4000" dirty="0">
              <a:cs typeface="B Titr" panose="000007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9683" y="4219903"/>
            <a:ext cx="56951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600" dirty="0" smtClean="0">
                <a:cs typeface="B Nazanin" panose="00000400000000000000" pitchFamily="2" charset="-78"/>
              </a:rPr>
              <a:t>نام خانوادگی مولفین : ...</a:t>
            </a:r>
            <a:br>
              <a:rPr lang="fa-IR" sz="3600" dirty="0" smtClean="0">
                <a:cs typeface="B Nazanin" panose="00000400000000000000" pitchFamily="2" charset="-78"/>
              </a:rPr>
            </a:br>
            <a:r>
              <a:rPr lang="fa-IR" sz="3600" dirty="0" smtClean="0">
                <a:cs typeface="B Nazanin" panose="00000400000000000000" pitchFamily="2" charset="-78"/>
              </a:rPr>
              <a:t>(مشخصات سازمانی) </a:t>
            </a:r>
            <a:endParaRPr lang="en-US" sz="3600" dirty="0">
              <a:cs typeface="B Nazanin" panose="00000400000000000000" pitchFamily="2" charset="-78"/>
            </a:endParaRPr>
          </a:p>
        </p:txBody>
      </p:sp>
      <p:pic>
        <p:nvPicPr>
          <p:cNvPr id="1028" name="Picture 4" descr="agri-hea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0" y="16475"/>
            <a:ext cx="12076670" cy="2705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3722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3515" y="2791646"/>
            <a:ext cx="883709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spcBef>
                <a:spcPct val="0"/>
              </a:spcBef>
            </a:pPr>
            <a:r>
              <a:rPr lang="fa-IR" altLang="en-US" sz="2000" dirty="0" smtClean="0">
                <a:solidFill>
                  <a:srgbClr val="FF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پیشنهاد می گردد هر فایل ارائه شامل بخش های زیر باشد :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عنوان مبحث :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متن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عنوان مبحث :</a:t>
            </a:r>
          </a:p>
          <a:p>
            <a:pPr lvl="1" algn="r" rtl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 </a:t>
            </a: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زیر بخش اول</a:t>
            </a:r>
          </a:p>
          <a:p>
            <a:pPr lvl="1" algn="r" rtl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 </a:t>
            </a: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زیر بخش دوم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یافته ها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نتیجه گیری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پیشنهادات</a:t>
            </a:r>
          </a:p>
          <a:p>
            <a:pPr algn="r"/>
            <a:endParaRPr lang="en-US" sz="2800" dirty="0">
              <a:cs typeface="B Nazanin" panose="00000400000000000000" pitchFamily="2" charset="-78"/>
            </a:endParaRPr>
          </a:p>
        </p:txBody>
      </p:sp>
      <p:pic>
        <p:nvPicPr>
          <p:cNvPr id="2052" name="Picture 4" descr="agri-hea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0" y="-1"/>
            <a:ext cx="12060384" cy="270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731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46788" y="4172606"/>
            <a:ext cx="4044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dirty="0" smtClean="0">
                <a:cs typeface="B Titr" panose="00000700000000000000" pitchFamily="2" charset="-78"/>
              </a:rPr>
              <a:t>با سپاس از توجه شما</a:t>
            </a:r>
            <a:endParaRPr lang="en-US" sz="4000" dirty="0">
              <a:cs typeface="B Titr" panose="00000700000000000000" pitchFamily="2" charset="-78"/>
            </a:endParaRPr>
          </a:p>
        </p:txBody>
      </p:sp>
      <p:pic>
        <p:nvPicPr>
          <p:cNvPr id="3076" name="Picture 4" descr="agri-hea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78" y="16475"/>
            <a:ext cx="12060380" cy="2702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8287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46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B Nazanin</vt:lpstr>
      <vt:lpstr>B Titr</vt:lpstr>
      <vt:lpstr>Calibri</vt:lpstr>
      <vt:lpstr>Calibri Light</vt:lpstr>
      <vt:lpstr>Tahoma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Afshin</dc:creator>
  <cp:lastModifiedBy>FARAZNET</cp:lastModifiedBy>
  <cp:revision>15</cp:revision>
  <dcterms:created xsi:type="dcterms:W3CDTF">2021-02-14T11:40:39Z</dcterms:created>
  <dcterms:modified xsi:type="dcterms:W3CDTF">2024-03-05T05:51:36Z</dcterms:modified>
</cp:coreProperties>
</file>